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28"/>
  </p:normalViewPr>
  <p:slideViewPr>
    <p:cSldViewPr snapToGrid="0">
      <p:cViewPr varScale="1">
        <p:scale>
          <a:sx n="148" d="100"/>
          <a:sy n="148" d="100"/>
        </p:scale>
        <p:origin x="4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a Rönnqvist" userId="e7754a4707bce82e" providerId="LiveId" clId="{A4689886-00C5-4C0E-8D9D-749E06931205}"/>
    <pc:docChg chg="custSel modSld">
      <pc:chgData name="Margareta Rönnqvist" userId="e7754a4707bce82e" providerId="LiveId" clId="{A4689886-00C5-4C0E-8D9D-749E06931205}" dt="2025-01-30T10:39:58.643" v="768" actId="6549"/>
      <pc:docMkLst>
        <pc:docMk/>
      </pc:docMkLst>
      <pc:sldChg chg="addSp modSp mod">
        <pc:chgData name="Margareta Rönnqvist" userId="e7754a4707bce82e" providerId="LiveId" clId="{A4689886-00C5-4C0E-8D9D-749E06931205}" dt="2025-01-30T10:39:58.643" v="768" actId="6549"/>
        <pc:sldMkLst>
          <pc:docMk/>
          <pc:sldMk cId="757170340" sldId="257"/>
        </pc:sldMkLst>
        <pc:spChg chg="mod">
          <ac:chgData name="Margareta Rönnqvist" userId="e7754a4707bce82e" providerId="LiveId" clId="{A4689886-00C5-4C0E-8D9D-749E06931205}" dt="2025-01-22T11:48:23.593" v="201" actId="1076"/>
          <ac:spMkLst>
            <pc:docMk/>
            <pc:sldMk cId="757170340" sldId="257"/>
            <ac:spMk id="2" creationId="{CD26C231-A0DE-CF7D-0B89-5F20351A6DC4}"/>
          </ac:spMkLst>
        </pc:spChg>
        <pc:spChg chg="mod">
          <ac:chgData name="Margareta Rönnqvist" userId="e7754a4707bce82e" providerId="LiveId" clId="{A4689886-00C5-4C0E-8D9D-749E06931205}" dt="2025-01-22T11:58:22.816" v="749" actId="1076"/>
          <ac:spMkLst>
            <pc:docMk/>
            <pc:sldMk cId="757170340" sldId="257"/>
            <ac:spMk id="3" creationId="{B3E951F6-E5D3-C9EB-D901-6D8D70BA4B99}"/>
          </ac:spMkLst>
        </pc:spChg>
        <pc:spChg chg="mod">
          <ac:chgData name="Margareta Rönnqvist" userId="e7754a4707bce82e" providerId="LiveId" clId="{A4689886-00C5-4C0E-8D9D-749E06931205}" dt="2025-01-22T11:58:41.106" v="755" actId="1076"/>
          <ac:spMkLst>
            <pc:docMk/>
            <pc:sldMk cId="757170340" sldId="257"/>
            <ac:spMk id="17" creationId="{68134B6E-1F9F-D5B9-EB72-76A01446761A}"/>
          </ac:spMkLst>
        </pc:spChg>
        <pc:spChg chg="mod">
          <ac:chgData name="Margareta Rönnqvist" userId="e7754a4707bce82e" providerId="LiveId" clId="{A4689886-00C5-4C0E-8D9D-749E06931205}" dt="2025-01-22T11:58:25.869" v="750" actId="1076"/>
          <ac:spMkLst>
            <pc:docMk/>
            <pc:sldMk cId="757170340" sldId="257"/>
            <ac:spMk id="18" creationId="{3CACEE33-AD8D-6533-3D8C-1607F1B962E4}"/>
          </ac:spMkLst>
        </pc:spChg>
        <pc:spChg chg="mod">
          <ac:chgData name="Margareta Rönnqvist" userId="e7754a4707bce82e" providerId="LiveId" clId="{A4689886-00C5-4C0E-8D9D-749E06931205}" dt="2025-01-22T11:45:57.506" v="157" actId="1076"/>
          <ac:spMkLst>
            <pc:docMk/>
            <pc:sldMk cId="757170340" sldId="257"/>
            <ac:spMk id="19" creationId="{ED9147CF-17F7-20BA-C9AD-2F12B9D2B8B6}"/>
          </ac:spMkLst>
        </pc:spChg>
        <pc:spChg chg="mod">
          <ac:chgData name="Margareta Rönnqvist" userId="e7754a4707bce82e" providerId="LiveId" clId="{A4689886-00C5-4C0E-8D9D-749E06931205}" dt="2025-01-22T11:53:12.488" v="587" actId="1076"/>
          <ac:spMkLst>
            <pc:docMk/>
            <pc:sldMk cId="757170340" sldId="257"/>
            <ac:spMk id="20" creationId="{A939EC49-0AB9-EFEC-8E2C-35DEAA923CE6}"/>
          </ac:spMkLst>
        </pc:spChg>
        <pc:spChg chg="mod">
          <ac:chgData name="Margareta Rönnqvist" userId="e7754a4707bce82e" providerId="LiveId" clId="{A4689886-00C5-4C0E-8D9D-749E06931205}" dt="2025-01-22T11:58:20.976" v="748" actId="1076"/>
          <ac:spMkLst>
            <pc:docMk/>
            <pc:sldMk cId="757170340" sldId="257"/>
            <ac:spMk id="22" creationId="{A544CB1F-3732-C043-9CC3-A06BBE148D64}"/>
          </ac:spMkLst>
        </pc:spChg>
        <pc:spChg chg="mod">
          <ac:chgData name="Margareta Rönnqvist" userId="e7754a4707bce82e" providerId="LiveId" clId="{A4689886-00C5-4C0E-8D9D-749E06931205}" dt="2025-01-22T11:58:28.025" v="751" actId="1076"/>
          <ac:spMkLst>
            <pc:docMk/>
            <pc:sldMk cId="757170340" sldId="257"/>
            <ac:spMk id="23" creationId="{0B70FF23-D2B6-BBAA-1207-E5C85A1778C8}"/>
          </ac:spMkLst>
        </pc:spChg>
        <pc:spChg chg="mod">
          <ac:chgData name="Margareta Rönnqvist" userId="e7754a4707bce82e" providerId="LiveId" clId="{A4689886-00C5-4C0E-8D9D-749E06931205}" dt="2025-01-22T11:54:20.772" v="622" actId="20577"/>
          <ac:spMkLst>
            <pc:docMk/>
            <pc:sldMk cId="757170340" sldId="257"/>
            <ac:spMk id="25" creationId="{6E82EF04-9ECB-B9DA-DBA0-3432EEAF23C0}"/>
          </ac:spMkLst>
        </pc:spChg>
        <pc:spChg chg="mod">
          <ac:chgData name="Margareta Rönnqvist" userId="e7754a4707bce82e" providerId="LiveId" clId="{A4689886-00C5-4C0E-8D9D-749E06931205}" dt="2025-01-22T11:45:53.236" v="156" actId="14100"/>
          <ac:spMkLst>
            <pc:docMk/>
            <pc:sldMk cId="757170340" sldId="257"/>
            <ac:spMk id="26" creationId="{181F64A0-3B09-0E5A-A63B-93AD1BAFC501}"/>
          </ac:spMkLst>
        </pc:spChg>
        <pc:spChg chg="mod">
          <ac:chgData name="Margareta Rönnqvist" userId="e7754a4707bce82e" providerId="LiveId" clId="{A4689886-00C5-4C0E-8D9D-749E06931205}" dt="2025-01-22T11:47:58.634" v="185" actId="1076"/>
          <ac:spMkLst>
            <pc:docMk/>
            <pc:sldMk cId="757170340" sldId="257"/>
            <ac:spMk id="28" creationId="{9E0A3531-6DF0-4577-3E09-26747655BA10}"/>
          </ac:spMkLst>
        </pc:spChg>
        <pc:spChg chg="mod">
          <ac:chgData name="Margareta Rönnqvist" userId="e7754a4707bce82e" providerId="LiveId" clId="{A4689886-00C5-4C0E-8D9D-749E06931205}" dt="2025-01-22T11:48:36.980" v="205" actId="1076"/>
          <ac:spMkLst>
            <pc:docMk/>
            <pc:sldMk cId="757170340" sldId="257"/>
            <ac:spMk id="29" creationId="{5E7ED558-7C35-A980-B3D7-5B127FB6D4EC}"/>
          </ac:spMkLst>
        </pc:spChg>
        <pc:spChg chg="mod">
          <ac:chgData name="Margareta Rönnqvist" userId="e7754a4707bce82e" providerId="LiveId" clId="{A4689886-00C5-4C0E-8D9D-749E06931205}" dt="2025-01-22T12:13:33.650" v="759" actId="6549"/>
          <ac:spMkLst>
            <pc:docMk/>
            <pc:sldMk cId="757170340" sldId="257"/>
            <ac:spMk id="30" creationId="{BD8742F1-E5EB-D9FE-963E-1B1F41C10B31}"/>
          </ac:spMkLst>
        </pc:spChg>
        <pc:spChg chg="mod">
          <ac:chgData name="Margareta Rönnqvist" userId="e7754a4707bce82e" providerId="LiveId" clId="{A4689886-00C5-4C0E-8D9D-749E06931205}" dt="2025-01-22T11:56:54.356" v="691" actId="1076"/>
          <ac:spMkLst>
            <pc:docMk/>
            <pc:sldMk cId="757170340" sldId="257"/>
            <ac:spMk id="31" creationId="{AFD25FD6-E7A5-F6D7-A76A-B8E6540CDB04}"/>
          </ac:spMkLst>
        </pc:spChg>
        <pc:spChg chg="mod">
          <ac:chgData name="Margareta Rönnqvist" userId="e7754a4707bce82e" providerId="LiveId" clId="{A4689886-00C5-4C0E-8D9D-749E06931205}" dt="2025-01-22T11:53:08.859" v="586" actId="1076"/>
          <ac:spMkLst>
            <pc:docMk/>
            <pc:sldMk cId="757170340" sldId="257"/>
            <ac:spMk id="32" creationId="{77B43A09-FD69-1BBA-3F9E-46F172747963}"/>
          </ac:spMkLst>
        </pc:spChg>
        <pc:spChg chg="mod">
          <ac:chgData name="Margareta Rönnqvist" userId="e7754a4707bce82e" providerId="LiveId" clId="{A4689886-00C5-4C0E-8D9D-749E06931205}" dt="2025-01-30T10:39:58.643" v="768" actId="6549"/>
          <ac:spMkLst>
            <pc:docMk/>
            <pc:sldMk cId="757170340" sldId="257"/>
            <ac:spMk id="33" creationId="{3DA3BE49-93BB-8881-144B-6F606159246F}"/>
          </ac:spMkLst>
        </pc:spChg>
        <pc:spChg chg="mod">
          <ac:chgData name="Margareta Rönnqvist" userId="e7754a4707bce82e" providerId="LiveId" clId="{A4689886-00C5-4C0E-8D9D-749E06931205}" dt="2025-01-22T11:58:33.541" v="753" actId="1076"/>
          <ac:spMkLst>
            <pc:docMk/>
            <pc:sldMk cId="757170340" sldId="257"/>
            <ac:spMk id="35" creationId="{6AB68C31-E577-ACAC-E036-7FBEDA5CB7E1}"/>
          </ac:spMkLst>
        </pc:spChg>
        <pc:spChg chg="mod">
          <ac:chgData name="Margareta Rönnqvist" userId="e7754a4707bce82e" providerId="LiveId" clId="{A4689886-00C5-4C0E-8D9D-749E06931205}" dt="2025-01-22T11:46:41.690" v="159" actId="1076"/>
          <ac:spMkLst>
            <pc:docMk/>
            <pc:sldMk cId="757170340" sldId="257"/>
            <ac:spMk id="36" creationId="{2F0EEF42-9C24-863B-45F7-200C3326C4FE}"/>
          </ac:spMkLst>
        </pc:spChg>
        <pc:spChg chg="mod">
          <ac:chgData name="Margareta Rönnqvist" userId="e7754a4707bce82e" providerId="LiveId" clId="{A4689886-00C5-4C0E-8D9D-749E06931205}" dt="2025-01-22T11:48:02.017" v="186" actId="1076"/>
          <ac:spMkLst>
            <pc:docMk/>
            <pc:sldMk cId="757170340" sldId="257"/>
            <ac:spMk id="37" creationId="{66916DE5-D0B3-DBDE-C7E5-D62F2D90D74A}"/>
          </ac:spMkLst>
        </pc:spChg>
        <pc:spChg chg="mod">
          <ac:chgData name="Margareta Rönnqvist" userId="e7754a4707bce82e" providerId="LiveId" clId="{A4689886-00C5-4C0E-8D9D-749E06931205}" dt="2025-01-22T11:56:49.768" v="690" actId="1076"/>
          <ac:spMkLst>
            <pc:docMk/>
            <pc:sldMk cId="757170340" sldId="257"/>
            <ac:spMk id="38" creationId="{C5B98ED7-C249-E79B-492B-5A3CAC5FD605}"/>
          </ac:spMkLst>
        </pc:spChg>
        <pc:spChg chg="mod">
          <ac:chgData name="Margareta Rönnqvist" userId="e7754a4707bce82e" providerId="LiveId" clId="{A4689886-00C5-4C0E-8D9D-749E06931205}" dt="2025-01-22T11:55:51.507" v="657" actId="1076"/>
          <ac:spMkLst>
            <pc:docMk/>
            <pc:sldMk cId="757170340" sldId="257"/>
            <ac:spMk id="39" creationId="{D0F32EAA-F836-5D9F-5B94-DA85A8D879C3}"/>
          </ac:spMkLst>
        </pc:spChg>
        <pc:spChg chg="mod">
          <ac:chgData name="Margareta Rönnqvist" userId="e7754a4707bce82e" providerId="LiveId" clId="{A4689886-00C5-4C0E-8D9D-749E06931205}" dt="2025-01-22T11:58:38.312" v="754" actId="1076"/>
          <ac:spMkLst>
            <pc:docMk/>
            <pc:sldMk cId="757170340" sldId="257"/>
            <ac:spMk id="40" creationId="{A2FDE47C-6829-A3A7-904F-8F8D3988B71E}"/>
          </ac:spMkLst>
        </pc:spChg>
        <pc:spChg chg="mod">
          <ac:chgData name="Margareta Rönnqvist" userId="e7754a4707bce82e" providerId="LiveId" clId="{A4689886-00C5-4C0E-8D9D-749E06931205}" dt="2025-01-22T11:59:15.422" v="757" actId="1076"/>
          <ac:spMkLst>
            <pc:docMk/>
            <pc:sldMk cId="757170340" sldId="257"/>
            <ac:spMk id="41" creationId="{40CB1DA3-FE3E-AE7F-B571-41C5026BFE07}"/>
          </ac:spMkLst>
        </pc:spChg>
        <pc:spChg chg="add mod">
          <ac:chgData name="Margareta Rönnqvist" userId="e7754a4707bce82e" providerId="LiveId" clId="{A4689886-00C5-4C0E-8D9D-749E06931205}" dt="2025-01-22T11:48:34.282" v="203" actId="1076"/>
          <ac:spMkLst>
            <pc:docMk/>
            <pc:sldMk cId="757170340" sldId="257"/>
            <ac:spMk id="42" creationId="{43F18FCC-4F20-9EA7-2723-F756504EE766}"/>
          </ac:spMkLst>
        </pc:spChg>
        <pc:spChg chg="add mod">
          <ac:chgData name="Margareta Rönnqvist" userId="e7754a4707bce82e" providerId="LiveId" clId="{A4689886-00C5-4C0E-8D9D-749E06931205}" dt="2025-01-22T11:58:59.750" v="756" actId="20577"/>
          <ac:spMkLst>
            <pc:docMk/>
            <pc:sldMk cId="757170340" sldId="257"/>
            <ac:spMk id="44" creationId="{71FCDCC6-0E18-51BF-D3AD-AB0D58FFD66B}"/>
          </ac:spMkLst>
        </pc:spChg>
      </pc:sldChg>
    </pc:docChg>
  </pc:docChgLst>
  <pc:docChgLst>
    <pc:chgData name="Margareta Rönnqvist" userId="e7754a4707bce82e" providerId="LiveId" clId="{F3390EAF-D7DD-43B9-8068-6ECA46DF6167}"/>
    <pc:docChg chg="modSld">
      <pc:chgData name="Margareta Rönnqvist" userId="e7754a4707bce82e" providerId="LiveId" clId="{F3390EAF-D7DD-43B9-8068-6ECA46DF6167}" dt="2025-03-02T12:57:56.433" v="144" actId="1076"/>
      <pc:docMkLst>
        <pc:docMk/>
      </pc:docMkLst>
      <pc:sldChg chg="modSp mod">
        <pc:chgData name="Margareta Rönnqvist" userId="e7754a4707bce82e" providerId="LiveId" clId="{F3390EAF-D7DD-43B9-8068-6ECA46DF6167}" dt="2025-03-02T12:57:56.433" v="144" actId="1076"/>
        <pc:sldMkLst>
          <pc:docMk/>
          <pc:sldMk cId="757170340" sldId="257"/>
        </pc:sldMkLst>
        <pc:spChg chg="mod">
          <ac:chgData name="Margareta Rönnqvist" userId="e7754a4707bce82e" providerId="LiveId" clId="{F3390EAF-D7DD-43B9-8068-6ECA46DF6167}" dt="2025-03-02T12:56:10.719" v="80" actId="255"/>
          <ac:spMkLst>
            <pc:docMk/>
            <pc:sldMk cId="757170340" sldId="257"/>
            <ac:spMk id="2" creationId="{CD26C231-A0DE-CF7D-0B89-5F20351A6DC4}"/>
          </ac:spMkLst>
        </pc:spChg>
        <pc:spChg chg="mod">
          <ac:chgData name="Margareta Rönnqvist" userId="e7754a4707bce82e" providerId="LiveId" clId="{F3390EAF-D7DD-43B9-8068-6ECA46DF6167}" dt="2025-03-02T12:57:48.995" v="143" actId="1076"/>
          <ac:spMkLst>
            <pc:docMk/>
            <pc:sldMk cId="757170340" sldId="257"/>
            <ac:spMk id="25" creationId="{6E82EF04-9ECB-B9DA-DBA0-3432EEAF23C0}"/>
          </ac:spMkLst>
        </pc:spChg>
        <pc:spChg chg="mod">
          <ac:chgData name="Margareta Rönnqvist" userId="e7754a4707bce82e" providerId="LiveId" clId="{F3390EAF-D7DD-43B9-8068-6ECA46DF6167}" dt="2025-03-02T12:55:11.072" v="8" actId="6549"/>
          <ac:spMkLst>
            <pc:docMk/>
            <pc:sldMk cId="757170340" sldId="257"/>
            <ac:spMk id="28" creationId="{9E0A3531-6DF0-4577-3E09-26747655BA10}"/>
          </ac:spMkLst>
        </pc:spChg>
        <pc:spChg chg="mod">
          <ac:chgData name="Margareta Rönnqvist" userId="e7754a4707bce82e" providerId="LiveId" clId="{F3390EAF-D7DD-43B9-8068-6ECA46DF6167}" dt="2025-03-02T12:57:31.834" v="141" actId="114"/>
          <ac:spMkLst>
            <pc:docMk/>
            <pc:sldMk cId="757170340" sldId="257"/>
            <ac:spMk id="35" creationId="{6AB68C31-E577-ACAC-E036-7FBEDA5CB7E1}"/>
          </ac:spMkLst>
        </pc:spChg>
        <pc:spChg chg="mod">
          <ac:chgData name="Margareta Rönnqvist" userId="e7754a4707bce82e" providerId="LiveId" clId="{F3390EAF-D7DD-43B9-8068-6ECA46DF6167}" dt="2025-03-02T12:55:03.763" v="3" actId="14100"/>
          <ac:spMkLst>
            <pc:docMk/>
            <pc:sldMk cId="757170340" sldId="257"/>
            <ac:spMk id="36" creationId="{2F0EEF42-9C24-863B-45F7-200C3326C4FE}"/>
          </ac:spMkLst>
        </pc:spChg>
        <pc:spChg chg="mod">
          <ac:chgData name="Margareta Rönnqvist" userId="e7754a4707bce82e" providerId="LiveId" clId="{F3390EAF-D7DD-43B9-8068-6ECA46DF6167}" dt="2025-03-02T12:55:25.331" v="11" actId="6549"/>
          <ac:spMkLst>
            <pc:docMk/>
            <pc:sldMk cId="757170340" sldId="257"/>
            <ac:spMk id="37" creationId="{66916DE5-D0B3-DBDE-C7E5-D62F2D90D74A}"/>
          </ac:spMkLst>
        </pc:spChg>
        <pc:spChg chg="mod">
          <ac:chgData name="Margareta Rönnqvist" userId="e7754a4707bce82e" providerId="LiveId" clId="{F3390EAF-D7DD-43B9-8068-6ECA46DF6167}" dt="2025-03-02T12:57:56.433" v="144" actId="1076"/>
          <ac:spMkLst>
            <pc:docMk/>
            <pc:sldMk cId="757170340" sldId="257"/>
            <ac:spMk id="40" creationId="{A2FDE47C-6829-A3A7-904F-8F8D3988B71E}"/>
          </ac:spMkLst>
        </pc:spChg>
        <pc:spChg chg="mod">
          <ac:chgData name="Margareta Rönnqvist" userId="e7754a4707bce82e" providerId="LiveId" clId="{F3390EAF-D7DD-43B9-8068-6ECA46DF6167}" dt="2025-03-02T12:56:28.814" v="83" actId="6549"/>
          <ac:spMkLst>
            <pc:docMk/>
            <pc:sldMk cId="757170340" sldId="257"/>
            <ac:spMk id="42" creationId="{43F18FCC-4F20-9EA7-2723-F756504EE766}"/>
          </ac:spMkLst>
        </pc:spChg>
        <pc:spChg chg="mod">
          <ac:chgData name="Margareta Rönnqvist" userId="e7754a4707bce82e" providerId="LiveId" clId="{F3390EAF-D7DD-43B9-8068-6ECA46DF6167}" dt="2025-03-02T12:57:01.534" v="140" actId="255"/>
          <ac:spMkLst>
            <pc:docMk/>
            <pc:sldMk cId="757170340" sldId="257"/>
            <ac:spMk id="44" creationId="{71FCDCC6-0E18-51BF-D3AD-AB0D58FFD66B}"/>
          </ac:spMkLst>
        </pc:spChg>
      </pc:sldChg>
    </pc:docChg>
  </pc:docChgLst>
  <pc:docChgLst>
    <pc:chgData name="Margareta Rönnqvist" userId="e7754a4707bce82e" providerId="LiveId" clId="{CAEB850E-C040-4CF3-9AF0-38A9D627E2AF}"/>
    <pc:docChg chg="modSld">
      <pc:chgData name="Margareta Rönnqvist" userId="e7754a4707bce82e" providerId="LiveId" clId="{CAEB850E-C040-4CF3-9AF0-38A9D627E2AF}" dt="2024-12-17T14:50:56.016" v="2" actId="1076"/>
      <pc:docMkLst>
        <pc:docMk/>
      </pc:docMkLst>
      <pc:sldChg chg="modSp mod">
        <pc:chgData name="Margareta Rönnqvist" userId="e7754a4707bce82e" providerId="LiveId" clId="{CAEB850E-C040-4CF3-9AF0-38A9D627E2AF}" dt="2024-12-17T14:50:56.016" v="2" actId="1076"/>
        <pc:sldMkLst>
          <pc:docMk/>
          <pc:sldMk cId="757170340" sldId="257"/>
        </pc:sldMkLst>
        <pc:spChg chg="mod">
          <ac:chgData name="Margareta Rönnqvist" userId="e7754a4707bce82e" providerId="LiveId" clId="{CAEB850E-C040-4CF3-9AF0-38A9D627E2AF}" dt="2024-12-17T14:50:56.016" v="2" actId="1076"/>
          <ac:spMkLst>
            <pc:docMk/>
            <pc:sldMk cId="757170340" sldId="257"/>
            <ac:spMk id="19" creationId="{ED9147CF-17F7-20BA-C9AD-2F12B9D2B8B6}"/>
          </ac:spMkLst>
        </pc:spChg>
        <pc:spChg chg="mod">
          <ac:chgData name="Margareta Rönnqvist" userId="e7754a4707bce82e" providerId="LiveId" clId="{CAEB850E-C040-4CF3-9AF0-38A9D627E2AF}" dt="2024-12-17T14:50:42.602" v="1" actId="1076"/>
          <ac:spMkLst>
            <pc:docMk/>
            <pc:sldMk cId="757170340" sldId="257"/>
            <ac:spMk id="37" creationId="{66916DE5-D0B3-DBDE-C7E5-D62F2D90D74A}"/>
          </ac:spMkLst>
        </pc:spChg>
      </pc:sldChg>
    </pc:docChg>
  </pc:docChgLst>
  <pc:docChgLst>
    <pc:chgData name="Margareta Rönnqvist" userId="e7754a4707bce82e" providerId="LiveId" clId="{E35644C2-4F37-4C52-901E-FEB11952EDFA}"/>
    <pc:docChg chg="modSld">
      <pc:chgData name="Margareta Rönnqvist" userId="e7754a4707bce82e" providerId="LiveId" clId="{E35644C2-4F37-4C52-901E-FEB11952EDFA}" dt="2024-11-25T16:21:33.836" v="409" actId="6549"/>
      <pc:docMkLst>
        <pc:docMk/>
      </pc:docMkLst>
      <pc:sldChg chg="addSp modSp mod">
        <pc:chgData name="Margareta Rönnqvist" userId="e7754a4707bce82e" providerId="LiveId" clId="{E35644C2-4F37-4C52-901E-FEB11952EDFA}" dt="2024-11-25T16:21:33.836" v="409" actId="6549"/>
        <pc:sldMkLst>
          <pc:docMk/>
          <pc:sldMk cId="75717034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515F64-4E7C-C901-62D9-A7EC7C891B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63E3E6-6B4E-6BEF-25D7-4B306EDED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DEC0B0-DA52-3C25-23F4-EDEE8A039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40801F-41CF-68C2-3922-0B25DBFEF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6BD1CC8-0273-E80E-BB3F-E23E774E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785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22C6C3-874B-0A19-3507-34FD532DF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B1253EE-7212-CB34-89B4-0E6975091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7BA69E-88E8-F570-ABF9-52AD732E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DEA4CB-74B0-809A-399A-E570F670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0D6C31-5B87-FB5E-6FA1-19DD9EA2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66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2EF4CA5-0367-30B0-B7E0-2FED7B4FA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C379BE2-418A-2FA7-5AB4-CDDA41DA9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8FF7FE-B56F-45DD-1B30-FF2F7AA21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020CF8-76A5-6325-0749-87344D5D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BE27A07-B844-7B1C-71A1-10D10B0DB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133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EA4A61-03BA-7758-D4E9-59BD3579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22A82C-525B-62C9-CFEF-C87DF4E9F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C95B0A-1829-2AE7-35B9-7C0504D5A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3C5333-6E0F-9468-60E3-60D5C5F7F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369F82-F8D2-C66B-ED35-089E655E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226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C1C864-8A88-D5F6-05A2-23D21302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12B1F2-9579-084B-317E-7BD981595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874EE6-A383-67CD-07B3-1AC372F64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EDD15B-64F8-24D9-C39A-E2D8CC14F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C053C1-1C72-0D81-59F4-53E6EAC9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682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87A93A-6586-3CBF-D6A9-53B205E42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005F04-0755-B54A-AF12-BE29F17C69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839E8B8-133C-62F6-1304-8FB3E1AA4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990C77-F9AA-32A5-DC3E-C2A2BC23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E06E03-3815-6292-82D3-EF77005FF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5539F4-150E-5E91-FE95-2ACF92718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2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638B7E-42B5-810B-782B-66FEDD6ED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E16700F-979A-B341-71E8-EA8C33DCF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14DD998-EC6F-E98D-A330-CB59F67A2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122481D-0A6E-C4E2-873F-DD05B6B3B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CB7C49B-90BF-68D6-3FAF-8195DB1B19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D8C15DF-A22B-E9E7-63A6-41E914D62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B00506B-F3DA-1A6E-CC29-6E643F33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034B8EA-21A2-252C-02ED-ADD3BA3C5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90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D9B92F-0970-DF4A-D30C-9FD2E1D6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8536C43-B63C-DC9F-6D7F-B5631DC18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6A761F3-41EE-4CB5-FB83-6A7B3127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4EE7E5-CCD4-DB08-1B4A-F165B7431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376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D305DA3-9266-B08D-EF71-C36933A1D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CC89A37-8E83-C26A-53E7-5CFE4275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BC00816-0ACC-F36A-1985-426F895F0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752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D8A87B-2320-AACD-3E9B-9CEF607BC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4DB2E8-5CBA-A129-7420-52A28CD80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2BCF34A-C934-52E0-57F5-4D0519610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06F822-5E34-FD37-7DB5-1579EFCC7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EF63F12-C31C-8F93-CD80-CE3248118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FAE0C4-1BD3-672B-15F1-70905D9B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517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3CABA6-B73C-B155-95D8-9BCD6678E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3B43C46-3673-1A73-2B5F-F389E5060E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D552DA-8AE6-85A1-29C3-A1B3672E0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CF672EE-92B1-2CCC-5B4B-D970CA034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7BAF275-3079-6468-1E1D-DF96E7A12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860452-2320-D0FC-4F66-96DFED81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15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BC07655-B50C-FF53-D2A6-DD74D1480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6DEA8F-DC6C-8BB5-FEDC-820EAB8F3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065028-7C66-8766-E0A7-A77BB3507B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462073-FE83-D341-89E3-9B07CABAF0C2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64CD7E-D66D-A1BE-C328-5FC273806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22CC59-EAA4-AEA2-8E07-5B5020294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DA5F05-E345-CE48-854A-9B48B788F8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080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BD9ADF5A-B130-6C3D-2C7D-1A6AB7398ADB}"/>
              </a:ext>
            </a:extLst>
          </p:cNvPr>
          <p:cNvSpPr/>
          <p:nvPr/>
        </p:nvSpPr>
        <p:spPr>
          <a:xfrm>
            <a:off x="3608174" y="1841160"/>
            <a:ext cx="3669954" cy="34625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4AFFD10-9E6B-4D04-3AA9-4BC47E8E7EA9}"/>
              </a:ext>
            </a:extLst>
          </p:cNvPr>
          <p:cNvSpPr txBox="1"/>
          <p:nvPr/>
        </p:nvSpPr>
        <p:spPr>
          <a:xfrm>
            <a:off x="4287791" y="2381884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Dec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EF1E0508-4625-2239-8506-851AC9E654F3}"/>
              </a:ext>
            </a:extLst>
          </p:cNvPr>
          <p:cNvSpPr txBox="1"/>
          <p:nvPr/>
        </p:nvSpPr>
        <p:spPr>
          <a:xfrm>
            <a:off x="5115694" y="2042640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Jan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8D610DD-7359-3A2A-DD2C-64D933EE80C8}"/>
              </a:ext>
            </a:extLst>
          </p:cNvPr>
          <p:cNvSpPr txBox="1"/>
          <p:nvPr/>
        </p:nvSpPr>
        <p:spPr>
          <a:xfrm>
            <a:off x="6067167" y="2350417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err="1"/>
              <a:t>Febr</a:t>
            </a:r>
            <a:endParaRPr lang="sv-SE" sz="1600" b="1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EE93309A-442F-D03C-2DD3-90A8F87877D4}"/>
              </a:ext>
            </a:extLst>
          </p:cNvPr>
          <p:cNvSpPr txBox="1"/>
          <p:nvPr/>
        </p:nvSpPr>
        <p:spPr>
          <a:xfrm>
            <a:off x="6499653" y="2995092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Mars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ED1B8505-77CD-FD9D-3EC1-CA45388C2EAA}"/>
              </a:ext>
            </a:extLst>
          </p:cNvPr>
          <p:cNvSpPr txBox="1"/>
          <p:nvPr/>
        </p:nvSpPr>
        <p:spPr>
          <a:xfrm>
            <a:off x="3818233" y="2903035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Nov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D1A1696-55EB-BD02-E79D-4617C0B14911}"/>
              </a:ext>
            </a:extLst>
          </p:cNvPr>
          <p:cNvSpPr txBox="1"/>
          <p:nvPr/>
        </p:nvSpPr>
        <p:spPr>
          <a:xfrm>
            <a:off x="3952104" y="4198395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err="1"/>
              <a:t>Sept</a:t>
            </a:r>
            <a:endParaRPr lang="sv-SE" sz="1600" b="1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8D615A87-3559-8C88-B9F5-B4CD98EEB17E}"/>
              </a:ext>
            </a:extLst>
          </p:cNvPr>
          <p:cNvSpPr txBox="1"/>
          <p:nvPr/>
        </p:nvSpPr>
        <p:spPr>
          <a:xfrm>
            <a:off x="4435564" y="4651233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Aug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60EBA571-52D2-BCE3-B59D-C51263A397B7}"/>
              </a:ext>
            </a:extLst>
          </p:cNvPr>
          <p:cNvSpPr txBox="1"/>
          <p:nvPr/>
        </p:nvSpPr>
        <p:spPr>
          <a:xfrm>
            <a:off x="5226398" y="4856725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Juli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7FEAF2FE-F8C4-F1BB-49C0-59DEAF43DF74}"/>
              </a:ext>
            </a:extLst>
          </p:cNvPr>
          <p:cNvSpPr txBox="1"/>
          <p:nvPr/>
        </p:nvSpPr>
        <p:spPr>
          <a:xfrm>
            <a:off x="5868434" y="4630461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Juni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D2441391-655A-7F2C-CA59-9CA8CBECFD1B}"/>
              </a:ext>
            </a:extLst>
          </p:cNvPr>
          <p:cNvSpPr txBox="1"/>
          <p:nvPr/>
        </p:nvSpPr>
        <p:spPr>
          <a:xfrm>
            <a:off x="6374029" y="4223828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Maj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09D30B11-7C7E-2BF7-B5B2-23A703C0BFC6}"/>
              </a:ext>
            </a:extLst>
          </p:cNvPr>
          <p:cNvSpPr txBox="1"/>
          <p:nvPr/>
        </p:nvSpPr>
        <p:spPr>
          <a:xfrm>
            <a:off x="6547022" y="3629339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April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333A0C97-BEB5-68B3-668F-54D8BDDF05BD}"/>
              </a:ext>
            </a:extLst>
          </p:cNvPr>
          <p:cNvSpPr txBox="1"/>
          <p:nvPr/>
        </p:nvSpPr>
        <p:spPr>
          <a:xfrm>
            <a:off x="3729677" y="3535402"/>
            <a:ext cx="864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Okt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68134B6E-1F9F-D5B9-EB72-76A01446761A}"/>
              </a:ext>
            </a:extLst>
          </p:cNvPr>
          <p:cNvSpPr txBox="1"/>
          <p:nvPr/>
        </p:nvSpPr>
        <p:spPr>
          <a:xfrm>
            <a:off x="2023061" y="1826872"/>
            <a:ext cx="2721500" cy="307777"/>
          </a:xfrm>
          <a:prstGeom prst="rect">
            <a:avLst/>
          </a:prstGeom>
          <a:noFill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Julgröt december med trubadur</a:t>
            </a:r>
            <a:endParaRPr lang="sv-SE" sz="1400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3CACEE33-AD8D-6533-3D8C-1607F1B962E4}"/>
              </a:ext>
            </a:extLst>
          </p:cNvPr>
          <p:cNvSpPr txBox="1"/>
          <p:nvPr/>
        </p:nvSpPr>
        <p:spPr>
          <a:xfrm>
            <a:off x="752625" y="2995092"/>
            <a:ext cx="283714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Medlemsträff oktober, föreläsning 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ED9147CF-17F7-20BA-C9AD-2F12B9D2B8B6}"/>
              </a:ext>
            </a:extLst>
          </p:cNvPr>
          <p:cNvSpPr txBox="1"/>
          <p:nvPr/>
        </p:nvSpPr>
        <p:spPr>
          <a:xfrm>
            <a:off x="7295673" y="2634620"/>
            <a:ext cx="237250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Årsmöte 11 februari </a:t>
            </a:r>
            <a:r>
              <a:rPr lang="sv-SE" sz="1400" dirty="0" err="1"/>
              <a:t>kl</a:t>
            </a:r>
            <a:r>
              <a:rPr lang="sv-SE" sz="1400" dirty="0"/>
              <a:t> 13-15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939EC49-0AB9-EFEC-8E2C-35DEAA923CE6}"/>
              </a:ext>
            </a:extLst>
          </p:cNvPr>
          <p:cNvSpPr txBox="1"/>
          <p:nvPr/>
        </p:nvSpPr>
        <p:spPr>
          <a:xfrm>
            <a:off x="4514316" y="5571245"/>
            <a:ext cx="18040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UPPEHÅLL</a:t>
            </a:r>
          </a:p>
        </p:txBody>
      </p:sp>
      <p:cxnSp>
        <p:nvCxnSpPr>
          <p:cNvPr id="21" name="Rak 20">
            <a:extLst>
              <a:ext uri="{FF2B5EF4-FFF2-40B4-BE49-F238E27FC236}">
                <a16:creationId xmlns:a16="http://schemas.microsoft.com/office/drawing/2014/main" id="{4FFEAB36-EA43-C766-4571-ED8A0E4F2AF3}"/>
              </a:ext>
            </a:extLst>
          </p:cNvPr>
          <p:cNvCxnSpPr>
            <a:cxnSpLocks/>
            <a:stCxn id="4" idx="4"/>
          </p:cNvCxnSpPr>
          <p:nvPr/>
        </p:nvCxnSpPr>
        <p:spPr>
          <a:xfrm>
            <a:off x="5443151" y="5303735"/>
            <a:ext cx="0" cy="290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ruta 23">
            <a:extLst>
              <a:ext uri="{FF2B5EF4-FFF2-40B4-BE49-F238E27FC236}">
                <a16:creationId xmlns:a16="http://schemas.microsoft.com/office/drawing/2014/main" id="{B644935D-33B9-A193-883B-6BF7842C6323}"/>
              </a:ext>
            </a:extLst>
          </p:cNvPr>
          <p:cNvSpPr txBox="1"/>
          <p:nvPr/>
        </p:nvSpPr>
        <p:spPr>
          <a:xfrm>
            <a:off x="6181069" y="1701340"/>
            <a:ext cx="4678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Medlemsträff i 21 januari, föreläsning om Eyvind Johnson </a:t>
            </a:r>
            <a:endParaRPr lang="sv-SE" sz="1400" i="1" dirty="0"/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6E82EF04-9ECB-B9DA-DBA0-3432EEAF23C0}"/>
              </a:ext>
            </a:extLst>
          </p:cNvPr>
          <p:cNvSpPr txBox="1"/>
          <p:nvPr/>
        </p:nvSpPr>
        <p:spPr>
          <a:xfrm>
            <a:off x="184643" y="5966533"/>
            <a:ext cx="4058765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 i="1" dirty="0"/>
              <a:t>Pågår initiativ med att starta samtalsgrupper med olika teman ex hälsa, stress, sömn – samarbete Funktionsrätt, </a:t>
            </a:r>
            <a:r>
              <a:rPr lang="sv-SE" sz="1100" i="1" dirty="0" err="1"/>
              <a:t>HjärtLung</a:t>
            </a:r>
            <a:r>
              <a:rPr lang="sv-SE" sz="1100" i="1" dirty="0"/>
              <a:t> Boden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706DC7E5-ADDB-1C33-848D-2B7081B2C3FA}"/>
              </a:ext>
            </a:extLst>
          </p:cNvPr>
          <p:cNvSpPr txBox="1"/>
          <p:nvPr/>
        </p:nvSpPr>
        <p:spPr>
          <a:xfrm>
            <a:off x="4854142" y="3213797"/>
            <a:ext cx="1163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/>
              <a:t>2025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E0A3531-6DF0-4577-3E09-26747655BA10}"/>
              </a:ext>
            </a:extLst>
          </p:cNvPr>
          <p:cNvSpPr txBox="1"/>
          <p:nvPr/>
        </p:nvSpPr>
        <p:spPr>
          <a:xfrm>
            <a:off x="7364626" y="3514345"/>
            <a:ext cx="378322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Medlemsträff: uteaktivitet Gråsjälören 18 mars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5E7ED558-7C35-A980-B3D7-5B127FB6D4EC}"/>
              </a:ext>
            </a:extLst>
          </p:cNvPr>
          <p:cNvSpPr txBox="1"/>
          <p:nvPr/>
        </p:nvSpPr>
        <p:spPr>
          <a:xfrm>
            <a:off x="6374029" y="5077707"/>
            <a:ext cx="474087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Medlemsträff: utflykt någonstans i Luleås närområde 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BD8742F1-E5EB-D9FE-963E-1B1F41C10B31}"/>
              </a:ext>
            </a:extLst>
          </p:cNvPr>
          <p:cNvSpPr txBox="1"/>
          <p:nvPr/>
        </p:nvSpPr>
        <p:spPr>
          <a:xfrm>
            <a:off x="63176" y="4437556"/>
            <a:ext cx="423743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/>
              <a:t>Medlemsträff aug: Utbildning plocka svamp, teori och praktik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AFD25FD6-E7A5-F6D7-A76A-B8E6540CDB04}"/>
              </a:ext>
            </a:extLst>
          </p:cNvPr>
          <p:cNvSpPr txBox="1"/>
          <p:nvPr/>
        </p:nvSpPr>
        <p:spPr>
          <a:xfrm>
            <a:off x="321101" y="3879154"/>
            <a:ext cx="333530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Medlemsträff september, föreläsning NN 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77B43A09-FD69-1BBA-3F9E-46F172747963}"/>
              </a:ext>
            </a:extLst>
          </p:cNvPr>
          <p:cNvSpPr txBox="1"/>
          <p:nvPr/>
        </p:nvSpPr>
        <p:spPr>
          <a:xfrm>
            <a:off x="4229777" y="285810"/>
            <a:ext cx="2335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i="1" dirty="0"/>
              <a:t>Årsplan 2025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3DA3BE49-93BB-8881-144B-6F606159246F}"/>
              </a:ext>
            </a:extLst>
          </p:cNvPr>
          <p:cNvSpPr txBox="1"/>
          <p:nvPr/>
        </p:nvSpPr>
        <p:spPr>
          <a:xfrm>
            <a:off x="6374029" y="2051500"/>
            <a:ext cx="574884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i="1"/>
              <a:t>Hjärtmånad feb: </a:t>
            </a:r>
            <a:r>
              <a:rPr lang="sv-SE" sz="1200" i="1" dirty="0"/>
              <a:t>medlemsvärvning 6/2 PRO </a:t>
            </a:r>
            <a:r>
              <a:rPr lang="sv-SE" sz="1200" i="1" dirty="0" err="1"/>
              <a:t>Björx</a:t>
            </a:r>
            <a:r>
              <a:rPr lang="sv-SE" sz="1200" i="1" dirty="0"/>
              <a:t>, heldag 7/2 i S-Byn hjärtavdelning.</a:t>
            </a:r>
          </a:p>
        </p:txBody>
      </p:sp>
      <p:pic>
        <p:nvPicPr>
          <p:cNvPr id="34" name="Bildobjekt 33">
            <a:extLst>
              <a:ext uri="{FF2B5EF4-FFF2-40B4-BE49-F238E27FC236}">
                <a16:creationId xmlns:a16="http://schemas.microsoft.com/office/drawing/2014/main" id="{0C63D0FE-7E7D-547F-27AB-5AC56ACD3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45" y="320815"/>
            <a:ext cx="2362200" cy="893805"/>
          </a:xfrm>
          <a:prstGeom prst="rect">
            <a:avLst/>
          </a:prstGeom>
        </p:spPr>
      </p:pic>
      <p:sp>
        <p:nvSpPr>
          <p:cNvPr id="35" name="textruta 34">
            <a:extLst>
              <a:ext uri="{FF2B5EF4-FFF2-40B4-BE49-F238E27FC236}">
                <a16:creationId xmlns:a16="http://schemas.microsoft.com/office/drawing/2014/main" id="{6AB68C31-E577-ACAC-E036-7FBEDA5CB7E1}"/>
              </a:ext>
            </a:extLst>
          </p:cNvPr>
          <p:cNvSpPr txBox="1"/>
          <p:nvPr/>
        </p:nvSpPr>
        <p:spPr>
          <a:xfrm>
            <a:off x="69857" y="2429426"/>
            <a:ext cx="393176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Lungmånad Nov: medlemsträff - föreläsning NN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2F0EEF42-9C24-863B-45F7-200C3326C4FE}"/>
              </a:ext>
            </a:extLst>
          </p:cNvPr>
          <p:cNvSpPr txBox="1"/>
          <p:nvPr/>
        </p:nvSpPr>
        <p:spPr>
          <a:xfrm>
            <a:off x="7239002" y="2936775"/>
            <a:ext cx="259822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13 mars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66916DE5-D0B3-DBDE-C7E5-D62F2D90D74A}"/>
              </a:ext>
            </a:extLst>
          </p:cNvPr>
          <p:cNvSpPr txBox="1"/>
          <p:nvPr/>
        </p:nvSpPr>
        <p:spPr>
          <a:xfrm>
            <a:off x="7291164" y="3856514"/>
            <a:ext cx="201029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10 april  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C5B98ED7-C249-E79B-492B-5A3CAC5FD605}"/>
              </a:ext>
            </a:extLst>
          </p:cNvPr>
          <p:cNvSpPr txBox="1"/>
          <p:nvPr/>
        </p:nvSpPr>
        <p:spPr>
          <a:xfrm>
            <a:off x="2387145" y="4745333"/>
            <a:ext cx="1807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aug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D0F32EAA-F836-5D9F-5B94-DA85A8D879C3}"/>
              </a:ext>
            </a:extLst>
          </p:cNvPr>
          <p:cNvSpPr txBox="1"/>
          <p:nvPr/>
        </p:nvSpPr>
        <p:spPr>
          <a:xfrm>
            <a:off x="1793773" y="4159019"/>
            <a:ext cx="1807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</a:t>
            </a:r>
            <a:r>
              <a:rPr lang="sv-SE" sz="1400" dirty="0" err="1"/>
              <a:t>sept</a:t>
            </a:r>
            <a:endParaRPr lang="sv-SE" sz="1400" dirty="0"/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A2FDE47C-6829-A3A7-904F-8F8D3988B71E}"/>
              </a:ext>
            </a:extLst>
          </p:cNvPr>
          <p:cNvSpPr txBox="1"/>
          <p:nvPr/>
        </p:nvSpPr>
        <p:spPr>
          <a:xfrm>
            <a:off x="2154353" y="2114986"/>
            <a:ext cx="1807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dec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0CB1DA3-FE3E-AE7F-B571-41C5026BFE07}"/>
              </a:ext>
            </a:extLst>
          </p:cNvPr>
          <p:cNvSpPr txBox="1"/>
          <p:nvPr/>
        </p:nvSpPr>
        <p:spPr>
          <a:xfrm>
            <a:off x="8478752" y="3205248"/>
            <a:ext cx="3288785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sz="1200" dirty="0"/>
              <a:t>Allmän HLR utbildning 4-6 </a:t>
            </a:r>
            <a:r>
              <a:rPr lang="sv-SE" sz="1200" dirty="0" err="1"/>
              <a:t>st</a:t>
            </a:r>
            <a:r>
              <a:rPr lang="sv-SE" sz="1200" dirty="0"/>
              <a:t> under januari-maj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CD26C231-A0DE-CF7D-0B89-5F20351A6DC4}"/>
              </a:ext>
            </a:extLst>
          </p:cNvPr>
          <p:cNvSpPr txBox="1"/>
          <p:nvPr/>
        </p:nvSpPr>
        <p:spPr>
          <a:xfrm>
            <a:off x="7278128" y="4117815"/>
            <a:ext cx="459850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sz="1200" dirty="0"/>
              <a:t>Medlemsträff: föreläsning 23 april av Aase </a:t>
            </a:r>
            <a:r>
              <a:rPr lang="sv-SE" sz="1200" dirty="0" err="1"/>
              <a:t>Wisten</a:t>
            </a:r>
            <a:r>
              <a:rPr lang="sv-SE" sz="1200" dirty="0"/>
              <a:t>, tema Hjärthälsa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3E951F6-E5D3-C9EB-D901-6D8D70BA4B99}"/>
              </a:ext>
            </a:extLst>
          </p:cNvPr>
          <p:cNvSpPr txBox="1"/>
          <p:nvPr/>
        </p:nvSpPr>
        <p:spPr>
          <a:xfrm>
            <a:off x="152405" y="3326757"/>
            <a:ext cx="3336312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/>
              <a:t>Allmän HLR utbildning 3-4 </a:t>
            </a:r>
            <a:r>
              <a:rPr lang="sv-SE" sz="1200" dirty="0" err="1"/>
              <a:t>st</a:t>
            </a:r>
            <a:r>
              <a:rPr lang="sv-SE" sz="1200" dirty="0"/>
              <a:t> under </a:t>
            </a:r>
            <a:r>
              <a:rPr lang="sv-SE" sz="1200" dirty="0" err="1"/>
              <a:t>sept</a:t>
            </a:r>
            <a:r>
              <a:rPr lang="sv-SE" sz="1200" dirty="0"/>
              <a:t> -nov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A544CB1F-3732-C043-9CC3-A06BBE148D64}"/>
              </a:ext>
            </a:extLst>
          </p:cNvPr>
          <p:cNvSpPr txBox="1"/>
          <p:nvPr/>
        </p:nvSpPr>
        <p:spPr>
          <a:xfrm>
            <a:off x="1600951" y="3614214"/>
            <a:ext cx="1807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okt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B70FF23-D2B6-BBAA-1207-E5C85A1778C8}"/>
              </a:ext>
            </a:extLst>
          </p:cNvPr>
          <p:cNvSpPr txBox="1"/>
          <p:nvPr/>
        </p:nvSpPr>
        <p:spPr>
          <a:xfrm>
            <a:off x="1959395" y="2654301"/>
            <a:ext cx="1807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nov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181F64A0-3B09-0E5A-A63B-93AD1BAFC501}"/>
              </a:ext>
            </a:extLst>
          </p:cNvPr>
          <p:cNvSpPr txBox="1"/>
          <p:nvPr/>
        </p:nvSpPr>
        <p:spPr>
          <a:xfrm>
            <a:off x="7296536" y="2356586"/>
            <a:ext cx="25406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11/2 </a:t>
            </a:r>
            <a:r>
              <a:rPr lang="sv-SE" sz="1400" dirty="0" err="1"/>
              <a:t>kl</a:t>
            </a:r>
            <a:r>
              <a:rPr lang="sv-SE" sz="1400" dirty="0"/>
              <a:t> 11-12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D6A7EF1C-834B-3C5E-F9AD-793A2213D0E5}"/>
              </a:ext>
            </a:extLst>
          </p:cNvPr>
          <p:cNvSpPr txBox="1"/>
          <p:nvPr/>
        </p:nvSpPr>
        <p:spPr>
          <a:xfrm>
            <a:off x="6407164" y="1386152"/>
            <a:ext cx="211336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14 januari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43F18FCC-4F20-9EA7-2723-F756504EE766}"/>
              </a:ext>
            </a:extLst>
          </p:cNvPr>
          <p:cNvSpPr txBox="1"/>
          <p:nvPr/>
        </p:nvSpPr>
        <p:spPr>
          <a:xfrm>
            <a:off x="7067037" y="4439169"/>
            <a:ext cx="201029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Styrelsemöte 22 maj  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1FCDCC6-0E18-51BF-D3AD-AB0D58FFD66B}"/>
              </a:ext>
            </a:extLst>
          </p:cNvPr>
          <p:cNvSpPr txBox="1"/>
          <p:nvPr/>
        </p:nvSpPr>
        <p:spPr>
          <a:xfrm>
            <a:off x="6868357" y="4721870"/>
            <a:ext cx="51601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sz="1200" dirty="0"/>
              <a:t>Medlemsträff: föreläsning 21 maj av Börje Ulander, tema Levnadsberättelse</a:t>
            </a:r>
          </a:p>
        </p:txBody>
      </p:sp>
    </p:spTree>
    <p:extLst>
      <p:ext uri="{BB962C8B-B14F-4D97-AF65-F5344CB8AC3E}">
        <p14:creationId xmlns:p14="http://schemas.microsoft.com/office/powerpoint/2010/main" val="757170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172</Words>
  <Application>Microsoft Office PowerPoint</Application>
  <PresentationFormat>Bredbild</PresentationFormat>
  <Paragraphs>40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Christian Nordkvist</dc:creator>
  <cp:lastModifiedBy>Margareta Rönnqvist</cp:lastModifiedBy>
  <cp:revision>5</cp:revision>
  <dcterms:created xsi:type="dcterms:W3CDTF">2024-05-13T17:38:59Z</dcterms:created>
  <dcterms:modified xsi:type="dcterms:W3CDTF">2025-03-02T12:57:58Z</dcterms:modified>
</cp:coreProperties>
</file>